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1"/>
    <p:restoredTop sz="96208"/>
  </p:normalViewPr>
  <p:slideViewPr>
    <p:cSldViewPr snapToGrid="0" snapToObjects="1">
      <p:cViewPr varScale="1">
        <p:scale>
          <a:sx n="118" d="100"/>
          <a:sy n="118" d="100"/>
        </p:scale>
        <p:origin x="23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4/6/20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38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33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6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0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70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70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5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69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2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4/6/20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16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6748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4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hyperlink" Target="https://mattermost.brainhack.org/brainhack/channels/afids-macaca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hyperlink" Target="https://github.com/afids/afids-macaca" TargetMode="External"/><Relationship Id="rId17" Type="http://schemas.openxmlformats.org/officeDocument/2006/relationships/hyperlink" Target="http://afids.readthedocs.io/" TargetMode="External"/><Relationship Id="rId2" Type="http://schemas.openxmlformats.org/officeDocument/2006/relationships/image" Target="../media/image2.emf"/><Relationship Id="rId16" Type="http://schemas.openxmlformats.org/officeDocument/2006/relationships/hyperlink" Target="https://dx.doi.org/10.1002/hbm.24693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hyperlink" Target="https://twitter.com/afids_projec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afids.readthedocs.io/" TargetMode="External"/><Relationship Id="rId4" Type="http://schemas.openxmlformats.org/officeDocument/2006/relationships/hyperlink" Target="https://dx.doi.org/10.1002/hbm.2469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fids.readthedocs.io/" TargetMode="External"/><Relationship Id="rId2" Type="http://schemas.openxmlformats.org/officeDocument/2006/relationships/hyperlink" Target="https://dx.doi.org/10.1002/hbm.24693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hyperlink" Target="https://twitter.com/afids_project" TargetMode="External"/><Relationship Id="rId2" Type="http://schemas.openxmlformats.org/officeDocument/2006/relationships/image" Target="../media/image2.emf"/><Relationship Id="rId16" Type="http://schemas.openxmlformats.org/officeDocument/2006/relationships/hyperlink" Target="https://mattermost.brainhack.org/brainhack/channels/afids-macaca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fids.readthedocs.io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dx.doi.org/10.1002/hbm.24693" TargetMode="External"/><Relationship Id="rId15" Type="http://schemas.openxmlformats.org/officeDocument/2006/relationships/hyperlink" Target="https://github.com/afids/afids-macaca" TargetMode="External"/><Relationship Id="rId10" Type="http://schemas.openxmlformats.org/officeDocument/2006/relationships/image" Target="../media/image8.svg"/><Relationship Id="rId4" Type="http://schemas.openxmlformats.org/officeDocument/2006/relationships/image" Target="../media/image4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CA60D-2BDA-324A-8480-1DDEFF866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" y="717507"/>
            <a:ext cx="12192000" cy="561764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F2E7C9B-9081-DE4F-9B87-AC78C909A5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3773"/>
          <a:stretch/>
        </p:blipFill>
        <p:spPr>
          <a:xfrm>
            <a:off x="10331927" y="-211730"/>
            <a:ext cx="1559075" cy="19835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F4075-67F5-124C-9B23-7868BAE65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91735"/>
            <a:ext cx="4023360" cy="1078146"/>
          </a:xfrm>
        </p:spPr>
        <p:txBody>
          <a:bodyPr anchor="b">
            <a:normAutofit/>
          </a:bodyPr>
          <a:lstStyle/>
          <a:p>
            <a:pPr algn="l"/>
            <a:r>
              <a:rPr lang="en-US" sz="4200" dirty="0" err="1"/>
              <a:t>afids-macaca</a:t>
            </a:r>
            <a:endParaRPr lang="en-US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D34E1E-8BBD-6C42-9437-A21879AA7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1438536"/>
            <a:ext cx="4023359" cy="1348919"/>
          </a:xfrm>
        </p:spPr>
        <p:txBody>
          <a:bodyPr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2200" dirty="0"/>
              <a:t>an extension of the anatomical fiducials protocol to macaques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BBBEF2F-0626-3449-A4BF-4058E8E06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3136" y="3418983"/>
            <a:ext cx="1417866" cy="94524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B54EA07-3073-CA48-8DF4-BE1217C41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73136" y="1456444"/>
            <a:ext cx="1417866" cy="484740"/>
          </a:xfrm>
          <a:prstGeom prst="rect">
            <a:avLst/>
          </a:prstGeom>
        </p:spPr>
      </p:pic>
      <p:pic>
        <p:nvPicPr>
          <p:cNvPr id="26" name="Picture 25" descr="A picture containing blue, cake, white, table&#10;&#10;Description automatically generated">
            <a:extLst>
              <a:ext uri="{FF2B5EF4-FFF2-40B4-BE49-F238E27FC236}">
                <a16:creationId xmlns:a16="http://schemas.microsoft.com/office/drawing/2014/main" id="{FBBA8961-B3C8-8744-A645-C3124FC24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3135" y="4467950"/>
            <a:ext cx="1417867" cy="94524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5F29B8E-6424-7D47-A3E7-16D2664567B4}"/>
              </a:ext>
            </a:extLst>
          </p:cNvPr>
          <p:cNvSpPr/>
          <p:nvPr/>
        </p:nvSpPr>
        <p:spPr>
          <a:xfrm>
            <a:off x="10664768" y="2153365"/>
            <a:ext cx="1057648" cy="1057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F724A8B4-A0CC-F04D-ACE2-4D7EE538F4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1294" y="2153365"/>
            <a:ext cx="918484" cy="105764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92E88EF-F72E-1B48-9008-0766BF7FC1AD}"/>
              </a:ext>
            </a:extLst>
          </p:cNvPr>
          <p:cNvSpPr txBox="1"/>
          <p:nvPr/>
        </p:nvSpPr>
        <p:spPr>
          <a:xfrm>
            <a:off x="1317972" y="5670655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https://github.com/afids/afids-macaca</a:t>
            </a:r>
            <a:endParaRPr lang="en-US" dirty="0"/>
          </a:p>
          <a:p>
            <a:r>
              <a:rPr lang="en-US" dirty="0" err="1"/>
              <a:t>Mattermost</a:t>
            </a:r>
            <a:r>
              <a:rPr lang="en-US" dirty="0"/>
              <a:t>: </a:t>
            </a:r>
            <a:r>
              <a:rPr lang="en-US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~</a:t>
            </a:r>
            <a:r>
              <a:rPr lang="en-US" dirty="0" err="1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afids-macaca</a:t>
            </a:r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dirty="0" err="1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afids_project</a:t>
            </a:r>
            <a:endParaRPr lang="en-US" dirty="0"/>
          </a:p>
        </p:txBody>
      </p:sp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3395C3F2-BB73-474E-8B98-CA07055754F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4118" y="5544097"/>
            <a:ext cx="1147097" cy="11470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2C08BAF-116C-6F43-B6DD-21E8E85DF61C}"/>
              </a:ext>
            </a:extLst>
          </p:cNvPr>
          <p:cNvSpPr txBox="1"/>
          <p:nvPr/>
        </p:nvSpPr>
        <p:spPr>
          <a:xfrm>
            <a:off x="7890654" y="5670655"/>
            <a:ext cx="3810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Previous work in humans:</a:t>
            </a:r>
          </a:p>
          <a:p>
            <a:r>
              <a:rPr lang="en-CA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https://dx.doi.org/10.1002/hbm.24693</a:t>
            </a:r>
            <a:endParaRPr lang="en-CA" dirty="0"/>
          </a:p>
          <a:p>
            <a:r>
              <a:rPr lang="en-CA" dirty="0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http://afids.readthedocs.io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16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E81852-5FAE-7545-8AE5-4BF89DDE3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70" y="388288"/>
            <a:ext cx="5567632" cy="60814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66A6D5-318E-6A48-A1E2-CEAB5F09A824}"/>
              </a:ext>
            </a:extLst>
          </p:cNvPr>
          <p:cNvSpPr/>
          <p:nvPr/>
        </p:nvSpPr>
        <p:spPr>
          <a:xfrm>
            <a:off x="6617569" y="477643"/>
            <a:ext cx="5182193" cy="47086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66ECC-348A-F24B-AC8A-FB848BB4D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786" y="607050"/>
            <a:ext cx="4936941" cy="45645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2913E6-B9DC-0944-8605-658090F8D0D5}"/>
              </a:ext>
            </a:extLst>
          </p:cNvPr>
          <p:cNvSpPr txBox="1"/>
          <p:nvPr/>
        </p:nvSpPr>
        <p:spPr>
          <a:xfrm>
            <a:off x="7911757" y="5537923"/>
            <a:ext cx="3810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Previous work in humans:</a:t>
            </a:r>
          </a:p>
          <a:p>
            <a:r>
              <a:rPr lang="en-CA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https://dx.doi.org/10.1002/hbm.24693</a:t>
            </a:r>
            <a:endParaRPr lang="en-CA" dirty="0"/>
          </a:p>
          <a:p>
            <a:r>
              <a:rPr lang="en-CA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http://afids.readthedocs.io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91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13E6-B9DC-0944-8605-658090F8D0D5}"/>
              </a:ext>
            </a:extLst>
          </p:cNvPr>
          <p:cNvSpPr txBox="1"/>
          <p:nvPr/>
        </p:nvSpPr>
        <p:spPr>
          <a:xfrm>
            <a:off x="7911757" y="5537923"/>
            <a:ext cx="3810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Previous work in humans:</a:t>
            </a:r>
          </a:p>
          <a:p>
            <a:r>
              <a:rPr lang="en-CA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https://dx.doi.org/10.1002/hbm.24693</a:t>
            </a:r>
            <a:endParaRPr lang="en-CA" dirty="0"/>
          </a:p>
          <a:p>
            <a:r>
              <a:rPr lang="en-CA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http://afids.readthedocs.io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55889-61AE-1946-A04D-B1A4DEB83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09" y="619116"/>
            <a:ext cx="10328162" cy="4522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3E072B-3B0B-204C-B29E-282E2909C0A5}"/>
              </a:ext>
            </a:extLst>
          </p:cNvPr>
          <p:cNvSpPr txBox="1"/>
          <p:nvPr/>
        </p:nvSpPr>
        <p:spPr>
          <a:xfrm>
            <a:off x="481210" y="740917"/>
            <a:ext cx="553998" cy="19902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400" dirty="0"/>
              <a:t>MNI2009bSym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969C03-FA4B-0547-BA7D-EB19581BA110}"/>
              </a:ext>
            </a:extLst>
          </p:cNvPr>
          <p:cNvSpPr txBox="1"/>
          <p:nvPr/>
        </p:nvSpPr>
        <p:spPr>
          <a:xfrm>
            <a:off x="481210" y="3496654"/>
            <a:ext cx="553998" cy="114230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400" dirty="0" err="1"/>
              <a:t>BigBrain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6423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CA60D-2BDA-324A-8480-1DDEFF866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" y="717507"/>
            <a:ext cx="12192000" cy="561764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F2E7C9B-9081-DE4F-9B87-AC78C909A5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3773"/>
          <a:stretch/>
        </p:blipFill>
        <p:spPr>
          <a:xfrm>
            <a:off x="10331927" y="-211730"/>
            <a:ext cx="1559075" cy="19835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F4075-67F5-124C-9B23-7868BAE65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91735"/>
            <a:ext cx="4023360" cy="1078146"/>
          </a:xfrm>
        </p:spPr>
        <p:txBody>
          <a:bodyPr anchor="b">
            <a:normAutofit/>
          </a:bodyPr>
          <a:lstStyle/>
          <a:p>
            <a:pPr algn="l"/>
            <a:r>
              <a:rPr lang="en-US" sz="4200" dirty="0" err="1"/>
              <a:t>afids-macaca</a:t>
            </a:r>
            <a:endParaRPr lang="en-US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D34E1E-8BBD-6C42-9437-A21879AA7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1438536"/>
            <a:ext cx="4023359" cy="1348919"/>
          </a:xfrm>
        </p:spPr>
        <p:txBody>
          <a:bodyPr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2200" dirty="0"/>
              <a:t>an extension of the anatomical fiducials protocol to macaques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E9633-BEBD-F948-B44A-F6419F50BDC9}"/>
              </a:ext>
            </a:extLst>
          </p:cNvPr>
          <p:cNvSpPr txBox="1"/>
          <p:nvPr/>
        </p:nvSpPr>
        <p:spPr>
          <a:xfrm>
            <a:off x="7890654" y="5670655"/>
            <a:ext cx="3810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Previous work in humans:</a:t>
            </a:r>
          </a:p>
          <a:p>
            <a:r>
              <a:rPr lang="en-CA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https://dx.doi.org/10.1002/hbm.24693</a:t>
            </a:r>
            <a:endParaRPr lang="en-CA" dirty="0"/>
          </a:p>
          <a:p>
            <a:r>
              <a:rPr lang="en-CA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http://afids.readthedocs.io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BBBEF2F-0626-3449-A4BF-4058E8E06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73136" y="3418983"/>
            <a:ext cx="1417866" cy="94524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B54EA07-3073-CA48-8DF4-BE1217C41E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3136" y="1456444"/>
            <a:ext cx="1417866" cy="484740"/>
          </a:xfrm>
          <a:prstGeom prst="rect">
            <a:avLst/>
          </a:prstGeom>
        </p:spPr>
      </p:pic>
      <p:pic>
        <p:nvPicPr>
          <p:cNvPr id="26" name="Picture 25" descr="A picture containing blue, cake, white, table&#10;&#10;Description automatically generated">
            <a:extLst>
              <a:ext uri="{FF2B5EF4-FFF2-40B4-BE49-F238E27FC236}">
                <a16:creationId xmlns:a16="http://schemas.microsoft.com/office/drawing/2014/main" id="{FBBA8961-B3C8-8744-A645-C3124FC240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3135" y="4467950"/>
            <a:ext cx="1417867" cy="94524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5F29B8E-6424-7D47-A3E7-16D2664567B4}"/>
              </a:ext>
            </a:extLst>
          </p:cNvPr>
          <p:cNvSpPr/>
          <p:nvPr/>
        </p:nvSpPr>
        <p:spPr>
          <a:xfrm>
            <a:off x="10664768" y="2153365"/>
            <a:ext cx="1057648" cy="1057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F724A8B4-A0CC-F04D-ACE2-4D7EE538F4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51294" y="2153365"/>
            <a:ext cx="918484" cy="1057648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E6AF74D-1B44-B849-8DCE-F5B87DCD4D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4118" y="5544097"/>
            <a:ext cx="1147097" cy="11470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9CF7D9-B927-3E4A-A977-86193AC00BCC}"/>
              </a:ext>
            </a:extLst>
          </p:cNvPr>
          <p:cNvSpPr txBox="1"/>
          <p:nvPr/>
        </p:nvSpPr>
        <p:spPr>
          <a:xfrm>
            <a:off x="1317972" y="5670655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https://github.com/afids/afids-macaca</a:t>
            </a:r>
            <a:endParaRPr lang="en-US" dirty="0"/>
          </a:p>
          <a:p>
            <a:r>
              <a:rPr lang="en-US" dirty="0" err="1"/>
              <a:t>Mattermost</a:t>
            </a:r>
            <a:r>
              <a:rPr lang="en-US" dirty="0"/>
              <a:t>: </a:t>
            </a:r>
            <a:r>
              <a:rPr lang="en-US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~</a:t>
            </a:r>
            <a:r>
              <a:rPr lang="en-US" dirty="0" err="1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afids-macaca</a:t>
            </a:r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dirty="0" err="1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afids_project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08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164</Words>
  <Application>Microsoft Macintosh PowerPoint</Application>
  <PresentationFormat>Widescreen</PresentationFormat>
  <Paragraphs>24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Garamond</vt:lpstr>
      <vt:lpstr>Selawik Light</vt:lpstr>
      <vt:lpstr>Speak Pro</vt:lpstr>
      <vt:lpstr>SavonVTI</vt:lpstr>
      <vt:lpstr>afids-macaca</vt:lpstr>
      <vt:lpstr>PowerPoint Presentation</vt:lpstr>
      <vt:lpstr>PowerPoint Presentation</vt:lpstr>
      <vt:lpstr>afids-macaca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afids-macaca</dc:title>
  <dc:creator>Jonathan Lau</dc:creator>
  <cp:lastModifiedBy>Jonathan Lau</cp:lastModifiedBy>
  <cp:revision>7</cp:revision>
  <dcterms:created xsi:type="dcterms:W3CDTF">2020-04-06T13:02:12Z</dcterms:created>
  <dcterms:modified xsi:type="dcterms:W3CDTF">2020-04-06T14:08:34Z</dcterms:modified>
</cp:coreProperties>
</file>